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73" r:id="rId13"/>
    <p:sldId id="276" r:id="rId14"/>
    <p:sldId id="274" r:id="rId15"/>
    <p:sldId id="277" r:id="rId16"/>
    <p:sldId id="267" r:id="rId17"/>
    <p:sldId id="278" r:id="rId18"/>
    <p:sldId id="268" r:id="rId19"/>
    <p:sldId id="269" r:id="rId20"/>
    <p:sldId id="279" r:id="rId21"/>
    <p:sldId id="270" r:id="rId22"/>
    <p:sldId id="280" r:id="rId23"/>
    <p:sldId id="271" r:id="rId24"/>
    <p:sldId id="281" r:id="rId25"/>
    <p:sldId id="272" r:id="rId26"/>
    <p:sldId id="282" r:id="rId27"/>
    <p:sldId id="27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51" autoAdjust="0"/>
  </p:normalViewPr>
  <p:slideViewPr>
    <p:cSldViewPr>
      <p:cViewPr varScale="1">
        <p:scale>
          <a:sx n="44" d="100"/>
          <a:sy n="44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348880"/>
            <a:ext cx="6400800" cy="14732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Организация работы базовой площадки по теме «Интерактивные формы работы с детьми</a:t>
            </a:r>
            <a:r>
              <a:rPr lang="ru-RU" sz="3600" b="1" dirty="0" smtClean="0"/>
              <a:t>»</a:t>
            </a:r>
            <a:endParaRPr lang="ru-RU" sz="3600" dirty="0"/>
          </a:p>
          <a:p>
            <a:pPr algn="ctr"/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864096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Муниципальное казенное дошкольное образовательное учреждение «Детский сад №2» </a:t>
            </a:r>
            <a:r>
              <a:rPr lang="ru-RU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с.Бешпагир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9549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3244692145"/>
              </p:ext>
            </p:extLst>
          </p:nvPr>
        </p:nvGraphicFramePr>
        <p:xfrm>
          <a:off x="1259632" y="1196752"/>
          <a:ext cx="64008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4320480"/>
                <a:gridCol w="14322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Комплект лабораторного</a:t>
                      </a:r>
                      <a:r>
                        <a:rPr lang="ru-RU" sz="1600" baseline="0" dirty="0" smtClean="0"/>
                        <a:t> оборудования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Кубики Никитина №10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Магнитные плакаты различных природных сообществ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12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Конструктор </a:t>
                      </a:r>
                      <a:r>
                        <a:rPr lang="ru-RU" sz="1600" dirty="0" err="1" smtClean="0"/>
                        <a:t>Лего</a:t>
                      </a:r>
                      <a:r>
                        <a:rPr lang="ru-RU" sz="1600" dirty="0" smtClean="0"/>
                        <a:t>-начало робототехники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14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Мольберты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Набор объемных</a:t>
                      </a:r>
                      <a:r>
                        <a:rPr lang="ru-RU" sz="1600" baseline="0" dirty="0" smtClean="0"/>
                        <a:t> геометрических фигур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Наборы </a:t>
                      </a:r>
                      <a:r>
                        <a:rPr lang="ru-RU" sz="1600" dirty="0" err="1" smtClean="0"/>
                        <a:t>математические,разные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Наборы для сенсорных занятий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Стол-песочница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Учебно</a:t>
                      </a:r>
                      <a:r>
                        <a:rPr lang="ru-RU" sz="1600" dirty="0" smtClean="0"/>
                        <a:t>–развивающие игры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30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Набор тактильных досок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12.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Тематические наборы</a:t>
                      </a:r>
                      <a:r>
                        <a:rPr lang="ru-RU" sz="1600" baseline="0" dirty="0" smtClean="0"/>
                        <a:t> карточек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15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1720" y="40466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Перечень дидактического оборудования и материала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6314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3787746383"/>
              </p:ext>
            </p:extLst>
          </p:nvPr>
        </p:nvGraphicFramePr>
        <p:xfrm>
          <a:off x="1187624" y="1052736"/>
          <a:ext cx="64008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80"/>
                <a:gridCol w="4392488"/>
                <a:gridCol w="145963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Палки гимнастические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30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Мячи гимнастические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30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Наборы для балансировки, координации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12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Комплект элементов полосы препятствий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Хоккейный набор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Кольцебросы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Большие строительные платы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Большие</a:t>
                      </a:r>
                      <a:r>
                        <a:rPr lang="ru-RU" sz="1600" baseline="0" dirty="0" smtClean="0"/>
                        <a:t> игровые арки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Обручи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30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Комплект мячей массажеров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Городки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12.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Дартс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спорт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39752" y="18864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Перечень спортивного оборудования, инвентаря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54638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Работник\Pictures\фото для мо ск\DSCF23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54907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Работник\Pictures\фото для мо ск\DSCF23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7638"/>
            <a:ext cx="9144000" cy="705563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54907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Работник\Pictures\фото для мо ск\DSCF24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1"/>
            <a:ext cx="9136638" cy="685247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4339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Работник\Pictures\фото для мо ск\DSCF24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" y="0"/>
            <a:ext cx="9140951" cy="685571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4339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Работник\Desktop\материал для участия в  конкурсе\Мое настроение. занятие\DSCF28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0" y="-1"/>
            <a:ext cx="9506950" cy="712936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8423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Работник\Desktop\материал для участия в  конкурсе\Мое настроение. занятие\DSCF28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768"/>
            <a:ext cx="9170114" cy="687676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8423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02461561"/>
              </p:ext>
            </p:extLst>
          </p:nvPr>
        </p:nvGraphicFramePr>
        <p:xfrm>
          <a:off x="2195736" y="116632"/>
          <a:ext cx="4579539" cy="6480720"/>
        </p:xfrm>
        <a:graphic>
          <a:graphicData uri="http://schemas.openxmlformats.org/presentationml/2006/ole">
            <p:oleObj spid="_x0000_s8195" name="Acrobat Document" r:id="rId3" imgW="7552440" imgH="1069308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86448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Работник\Pictures\фото для мо ск\DSCF2142 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6485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827584" y="1176"/>
            <a:ext cx="7408333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/>
              <a:t> </a:t>
            </a:r>
            <a:r>
              <a:rPr lang="ru-RU" sz="3200" b="1" dirty="0" smtClean="0"/>
              <a:t>  В </a:t>
            </a:r>
            <a:r>
              <a:rPr lang="ru-RU" sz="3200" b="1" dirty="0"/>
              <a:t>соответствии с Федеральной целевой программой развития образования на 2011 – 2015 годы проводится работа по  обновлению содержания дошкольного образования. В  Ставропольском крае на базе СКИРО ПК и ПРО создана федеральная </a:t>
            </a:r>
            <a:r>
              <a:rPr lang="ru-RU" sz="3200" b="1" dirty="0" err="1"/>
              <a:t>стажировочная</a:t>
            </a:r>
            <a:r>
              <a:rPr lang="ru-RU" sz="3200" b="1" dirty="0"/>
              <a:t> площадка по направлению:</a:t>
            </a:r>
          </a:p>
          <a:p>
            <a:pPr marL="0" indent="0">
              <a:buNone/>
            </a:pPr>
            <a:r>
              <a:rPr lang="ru-RU" sz="3200" b="1" dirty="0"/>
              <a:t>-    «Модернизация муниципальных систем дошкольного образования»;</a:t>
            </a:r>
          </a:p>
          <a:p>
            <a:pPr marL="0" indent="0">
              <a:buNone/>
            </a:pPr>
            <a:r>
              <a:rPr lang="ru-RU" sz="3200" b="1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3153527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Работник\Pictures\фото для мо ск\DSCF2139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50"/>
            <a:ext cx="9144000" cy="6858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6485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Работник\Pictures\фото для мо ск\DSCF23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65704" cy="687427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7072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Работник\Pictures\фото для мо ск\DSCF23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7072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Работник\Pictures\фото для мо ск\DSCF23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" y="6930"/>
            <a:ext cx="9141747" cy="685631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3776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Работник\Pictures\фото для мо ск\DSCF23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52"/>
            <a:ext cx="9130730" cy="684804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3776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Работник\Pictures\фото для мо ск\DSCF2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24" y="2286"/>
            <a:ext cx="9195623" cy="689671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75627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Работник\Pictures\фото для мо ск\DSCF24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027" t="2554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75627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3140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-23814" y="0"/>
            <a:ext cx="9167814" cy="687586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10242" y="5085184"/>
            <a:ext cx="8529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113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11560" y="116632"/>
            <a:ext cx="7408333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b="1" dirty="0"/>
              <a:t>Основная цель </a:t>
            </a:r>
            <a:r>
              <a:rPr lang="ru-RU" sz="2800" b="1" dirty="0" smtClean="0"/>
              <a:t>федеральной стажировочной площадки </a:t>
            </a:r>
            <a:r>
              <a:rPr lang="ru-RU" sz="2800" b="1" dirty="0"/>
              <a:t>– распространение положительного опыта субъектов РФ по развитию дошкольного образования в муниципалитетах.</a:t>
            </a:r>
          </a:p>
          <a:p>
            <a:pPr marL="0" indent="0">
              <a:buNone/>
            </a:pPr>
            <a:r>
              <a:rPr lang="ru-RU" sz="2800" b="1" dirty="0"/>
              <a:t> 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 </a:t>
            </a:r>
            <a:r>
              <a:rPr lang="ru-RU" sz="2800" b="1" dirty="0"/>
              <a:t>Определен следующий порядок работы стажировочной площадки:</a:t>
            </a:r>
          </a:p>
          <a:p>
            <a:pPr marL="0" indent="0">
              <a:buNone/>
            </a:pPr>
            <a:r>
              <a:rPr lang="ru-RU" sz="2800" b="1" dirty="0" smtClean="0"/>
              <a:t>- создание </a:t>
            </a:r>
            <a:r>
              <a:rPr lang="ru-RU" sz="2800" b="1" dirty="0"/>
              <a:t>и подготовка стажировочной площадки к работе -2011 год</a:t>
            </a:r>
            <a:r>
              <a:rPr lang="ru-RU" sz="2800" b="1" dirty="0" smtClean="0"/>
              <a:t>;</a:t>
            </a:r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r>
              <a:rPr lang="ru-RU" sz="2800" b="1" dirty="0"/>
              <a:t>- тиражирование успешного опыта работы стажировочной площадки – 2012-2013 </a:t>
            </a:r>
            <a:r>
              <a:rPr lang="ru-RU" sz="2800" b="1" dirty="0" smtClean="0"/>
              <a:t>гг.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1586067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827584" y="764704"/>
            <a:ext cx="7408333" cy="5832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Приказом МО СК от 26.09.2011 г .№ 867-пр </a:t>
            </a:r>
            <a:r>
              <a:rPr lang="ru-RU" b="1" dirty="0" smtClean="0"/>
              <a:t>« об организации работы стажировочной площадки в рамках реализации в 2011-2013г. мероприятий Федеральной целевой программы развития образования по направлению «Достижение во всех субъектах Российской Федерации стратегических ориентиров национальной образовательной инициативы «Наша новая школа»  был </a:t>
            </a:r>
            <a:r>
              <a:rPr lang="ru-RU" b="1" dirty="0"/>
              <a:t>определен перечень базовых площадок 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     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/>
              <a:t>В Ставропольском крае работает 10 базовых площадок в дошкольных учреждениях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Базовые площадки края будут проводить стажировки для специалистов, методистов дошкольного образования, руководителей ДОУ и управлений образования, воспитателей.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2101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endParaRPr lang="ru-RU"/>
          </a:p>
        </p:txBody>
      </p:sp>
      <p:pic>
        <p:nvPicPr>
          <p:cNvPr id="1027" name="Picture 3" descr="C:\Users\Работник\Desktop\материалы базовой площадки\материал на Давайте познакомимся\SAM_3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" y="0"/>
            <a:ext cx="9140780" cy="68580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37060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аботник\Desktop\материалы базовой площадки\материал на Давайте познакомимся\CCF27022012_000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" y="0"/>
            <a:ext cx="5722867" cy="378794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Работник\Desktop\материалы базовой площадки\материал на Давайте познакомимся\DSC001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216" y="3200400"/>
            <a:ext cx="4732784" cy="36576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9" name="Picture 1" descr="C:\DOCUME~1\MON~1.OBR\LOCALS~1\Temp\7zE82.tmp\DSCF2982.JPG"/>
          <p:cNvPicPr>
            <a:picLocks noChangeAspect="1" noChangeArrowheads="1"/>
          </p:cNvPicPr>
          <p:nvPr/>
        </p:nvPicPr>
        <p:blipFill>
          <a:blip r:embed="rId4" cstate="print"/>
          <a:srcRect l="15833" r="3333"/>
          <a:stretch>
            <a:fillRect/>
          </a:stretch>
        </p:blipFill>
        <p:spPr bwMode="auto">
          <a:xfrm>
            <a:off x="0" y="3200400"/>
            <a:ext cx="4648200" cy="36576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7410" name="Picture 2" descr="C:\DOCUME~1\MON~1.OBR\LOCALS~1\Temp\7zE85.tmp\DSCF29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7200" y="0"/>
            <a:ext cx="3606800" cy="3429000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3540180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аботник\Desktop\материалы базовой площадки\материал на Давайте познакомимся\SAM_3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54"/>
            <a:ext cx="4800600" cy="36004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Работник\Desktop\материалы базовой площадки\материал на Давайте познакомимся\SAM_3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352" y="2057400"/>
            <a:ext cx="6372648" cy="477948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" name="Picture 1" descr="C:\DOCUME~1\MON~1.OBR\LOCALS~1\Temp\7zE68.tmp\DSCF2878.JPG"/>
          <p:cNvPicPr>
            <a:picLocks noChangeAspect="1" noChangeArrowheads="1"/>
          </p:cNvPicPr>
          <p:nvPr/>
        </p:nvPicPr>
        <p:blipFill>
          <a:blip r:embed="rId4" cstate="print"/>
          <a:srcRect l="25862" r="-5172"/>
          <a:stretch>
            <a:fillRect/>
          </a:stretch>
        </p:blipFill>
        <p:spPr bwMode="auto">
          <a:xfrm>
            <a:off x="4724400" y="0"/>
            <a:ext cx="4419600" cy="2990850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16386" name="Picture 2" descr="C:\DOCUME~1\MON~1.OBR\LOCALS~1\Temp\7zE6C.tmp\DSCF28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5200"/>
            <a:ext cx="3657600" cy="3352800"/>
          </a:xfrm>
          <a:prstGeom prst="ellipse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8988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3602453297"/>
              </p:ext>
            </p:extLst>
          </p:nvPr>
        </p:nvGraphicFramePr>
        <p:xfrm>
          <a:off x="683568" y="914400"/>
          <a:ext cx="7992888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329"/>
                <a:gridCol w="5687869"/>
                <a:gridCol w="1822690"/>
              </a:tblGrid>
              <a:tr h="2985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</a:t>
                      </a:r>
                      <a:endParaRPr lang="ru-RU" sz="1600" dirty="0"/>
                    </a:p>
                  </a:txBody>
                  <a:tcPr/>
                </a:tc>
              </a:tr>
              <a:tr h="2985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Интерактивная доска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</a:tr>
              <a:tr h="2985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Интерактивный обучающий стол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</a:tr>
              <a:tr h="2985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Многофункциональное устройство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</a:tr>
              <a:tr h="2985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Музыкальная клавиатура с миди-интерфейсом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</a:tr>
              <a:tr h="2985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Моноблок </a:t>
                      </a:r>
                      <a:r>
                        <a:rPr lang="en-US" sz="1600" dirty="0" smtClean="0"/>
                        <a:t>Lenovo</a:t>
                      </a:r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</a:tr>
              <a:tr h="2985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Ноутбук для работы дошкольников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/>
                </a:tc>
              </a:tr>
              <a:tr h="2985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Графический планшет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14</a:t>
                      </a:r>
                      <a:endParaRPr lang="ru-RU" sz="1600" dirty="0"/>
                    </a:p>
                  </a:txBody>
                  <a:tcPr/>
                </a:tc>
              </a:tr>
              <a:tr h="2985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Оверхед</a:t>
                      </a:r>
                      <a:r>
                        <a:rPr lang="ru-RU" sz="1600" dirty="0" smtClean="0"/>
                        <a:t>-проектор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</a:tr>
              <a:tr h="2985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Набор минимум для </a:t>
                      </a:r>
                      <a:r>
                        <a:rPr lang="ru-RU" sz="1600" dirty="0" err="1" smtClean="0"/>
                        <a:t>оверхед</a:t>
                      </a:r>
                      <a:r>
                        <a:rPr lang="ru-RU" sz="1600" dirty="0" smtClean="0"/>
                        <a:t>-проектора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</a:tr>
              <a:tr h="2985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Проектор </a:t>
                      </a:r>
                      <a:r>
                        <a:rPr lang="en-US" sz="1600" dirty="0" err="1" smtClean="0"/>
                        <a:t>Optoma</a:t>
                      </a:r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</a:tr>
              <a:tr h="2985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Видеокамера со штативом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</a:tr>
              <a:tr h="3284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12.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Фотоаппарат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</a:tr>
              <a:tr h="2985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13.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Экран с электроприводом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</a:tr>
              <a:tr h="2985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14.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Система организации беспроводной сети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</a:tr>
              <a:tr h="2985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15.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Документ-камера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</a:tr>
              <a:tr h="51571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16.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Система голосования </a:t>
                      </a:r>
                      <a:r>
                        <a:rPr lang="en-US" sz="1600" dirty="0" err="1" smtClean="0"/>
                        <a:t>Mimio</a:t>
                      </a:r>
                      <a:r>
                        <a:rPr lang="en-US" sz="1600" dirty="0" smtClean="0"/>
                        <a:t> Vote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60104" y="26903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269032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Перечень мультимедийного оборудования поступившего в ДОУ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7139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16632"/>
            <a:ext cx="6957392" cy="6480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30444253"/>
              </p:ext>
            </p:extLst>
          </p:nvPr>
        </p:nvGraphicFramePr>
        <p:xfrm>
          <a:off x="1524000" y="1397000"/>
          <a:ext cx="6096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/>
                <a:gridCol w="4032448"/>
                <a:gridCol w="16078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Металофон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Ксилофон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Игровые ложки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Бубны различных размеров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Треугольник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Тамбурин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Шумовой инструмент «Дождь», «Ливень», «Океан»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Звучащие чаши различных размеров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Ритм-группа для малышей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Вертушка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Трещетка</a:t>
                      </a:r>
                      <a:r>
                        <a:rPr lang="ru-RU" sz="1600" baseline="0" dirty="0" smtClean="0"/>
                        <a:t> пластинчатая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Радужные звучащие блоки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19672" y="260647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Перечень оборудования для музыкальной деятельности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26822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август 2012г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август 2012г</Template>
  <TotalTime>27</TotalTime>
  <Words>537</Words>
  <Application>Microsoft Office PowerPoint</Application>
  <PresentationFormat>Экран (4:3)</PresentationFormat>
  <Paragraphs>189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Презентация август 2012г</vt:lpstr>
      <vt:lpstr>Acrobat Document</vt:lpstr>
      <vt:lpstr>Муниципальное казенное дошкольное образовательное учреждение «Детский сад №2» с.Бешпагир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«Детский сад №2» с.Бешпагир </dc:title>
  <dc:creator>Mon</dc:creator>
  <cp:lastModifiedBy>Mon</cp:lastModifiedBy>
  <cp:revision>4</cp:revision>
  <dcterms:created xsi:type="dcterms:W3CDTF">2012-08-30T09:51:11Z</dcterms:created>
  <dcterms:modified xsi:type="dcterms:W3CDTF">2012-08-30T10:19:47Z</dcterms:modified>
</cp:coreProperties>
</file>