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9" d="100"/>
          <a:sy n="99" d="100"/>
        </p:scale>
        <p:origin x="96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DAA3F-7942-4DD7-A563-C870DFBE2FDE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D8805-A4CF-4EE4-9D14-074FCB9632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78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ED8805-A4CF-4EE4-9D14-074FCB96326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6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711F-27B3-4920-B3E8-63EEB8E4825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E527-D4B8-4237-8AC7-82FDC6EC74E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49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711F-27B3-4920-B3E8-63EEB8E4825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E527-D4B8-4237-8AC7-82FDC6EC7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6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711F-27B3-4920-B3E8-63EEB8E4825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E527-D4B8-4237-8AC7-82FDC6EC7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17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711F-27B3-4920-B3E8-63EEB8E4825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E527-D4B8-4237-8AC7-82FDC6EC7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10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711F-27B3-4920-B3E8-63EEB8E4825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E527-D4B8-4237-8AC7-82FDC6EC74E4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59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711F-27B3-4920-B3E8-63EEB8E4825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E527-D4B8-4237-8AC7-82FDC6EC7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73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711F-27B3-4920-B3E8-63EEB8E4825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E527-D4B8-4237-8AC7-82FDC6EC7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06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711F-27B3-4920-B3E8-63EEB8E4825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E527-D4B8-4237-8AC7-82FDC6EC7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01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711F-27B3-4920-B3E8-63EEB8E4825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E527-D4B8-4237-8AC7-82FDC6EC7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77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47A711F-27B3-4920-B3E8-63EEB8E4825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6BE527-D4B8-4237-8AC7-82FDC6EC7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60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711F-27B3-4920-B3E8-63EEB8E4825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BE527-D4B8-4237-8AC7-82FDC6EC74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88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47A711F-27B3-4920-B3E8-63EEB8E4825D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56BE527-D4B8-4237-8AC7-82FDC6EC74E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4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000">
              <a:srgbClr val="E9EDE4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04384BB-46FB-B723-5618-69AB9365B73C}"/>
              </a:ext>
            </a:extLst>
          </p:cNvPr>
          <p:cNvSpPr txBox="1"/>
          <p:nvPr/>
        </p:nvSpPr>
        <p:spPr>
          <a:xfrm>
            <a:off x="1168843" y="1995851"/>
            <a:ext cx="97005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Учителя, прошедшие диагностическое исследование профессиональных компетенций в период с 14.10. по 05.11.2024 года и набравшие более 60%, могут получить сертификат о прохождении диагностики.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сертификата:</a:t>
            </a:r>
          </a:p>
          <a:p>
            <a:pPr marL="457200" indent="-457200"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Войдите в личный кабинет на сайте do.tutor26.ru с использованием своего логина и пароля.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В разделе результатов диагностики нажмите кнопку «Получить сертификат» 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972E213B-0B14-F57E-4D79-39E9D770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коллеги!</a:t>
            </a:r>
          </a:p>
        </p:txBody>
      </p:sp>
    </p:spTree>
    <p:extLst>
      <p:ext uri="{BB962C8B-B14F-4D97-AF65-F5344CB8AC3E}">
        <p14:creationId xmlns:p14="http://schemas.microsoft.com/office/powerpoint/2010/main" val="321953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F0C0465-9FBF-7439-8405-012C287AA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152" y="385011"/>
            <a:ext cx="9445695" cy="574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47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9D9DBB-BAA9-AF99-1226-E99AB435B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02456" cy="5859755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забыли пароль, восстановите доступ самостоятельно через функцию «Восстановление пароля» на сайте, используя свою электронную почту.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Если учитель набрал менее 60%, кнопка для получения сертификата будет недоступна.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внимание:</a:t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Восстановление пароля возможно только через сайт.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Если доступ не будет восстановлен, получить сертификат не удастся.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7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7376BD-4179-53B6-C48D-A64722AE8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660A2F-5311-7BEE-E0C4-B20ED42D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085" y="0"/>
            <a:ext cx="10702456" cy="465946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Министерства просвещения РФ от 1 июля 2021 г. N 400</a:t>
            </a:r>
            <a:b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"О ведомственных наградах Министерства просвещения Российской Федерации"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rgbClr val="3272C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 изменениями и дополнениями от: </a:t>
            </a:r>
            <a:r>
              <a:rPr lang="ru-RU" sz="2000" b="1" dirty="0">
                <a:solidFill>
                  <a:srgbClr val="464C55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25 сентября 2023 г.</a:t>
            </a:r>
            <a:br>
              <a:rPr lang="ru-RU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Министерства просвещения РФ от 10 января 2019 г. N 5</a:t>
            </a:r>
            <a:b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"О ведомственном знаке отличия Министерства просвещения Российской Федерации, дающем право на присвоение звания "Ветеран труда"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solidFill>
                  <a:srgbClr val="3272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 изменениями и дополнениями от: </a:t>
            </a:r>
            <a:r>
              <a:rPr lang="ru-RU" sz="2000" b="1" dirty="0">
                <a:solidFill>
                  <a:srgbClr val="464C5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14 июня 2022 г.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4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8D7AB50-4607-5699-FFF2-F31B9D4708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FDC81-1355-252E-1F8D-8A8CE77D7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085" y="190831"/>
            <a:ext cx="10702456" cy="485029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Постановление Губернатора Ставропольского края</a:t>
            </a:r>
            <a:b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17 июля 2000 года № 459</a:t>
            </a:r>
            <a:b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 Почетной грамоте Губернатора Ставропольского края»</a:t>
            </a:r>
            <a:b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 изменениями на 21 ноября 2024 года)</a:t>
            </a:r>
            <a:b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 ред. постановлений Губернатора Ставропольского края от 30.03.2004 № 153, от 15.03.2006 № 126, от 18.12.2007 № 903, от 12.03.2009 № 133, от 18.12.2009                  № 780, от 09.08.2011 № 577, от 11.10.2012 № 693, от 30.01.2013 № 35, от 16.07.2013 № 534, от 10.02.2014 № 43, от 27.08.2014 № 447, от 24.07.2015 № 397, от 09.11.2015 № 621, от 24.02.2016 № 71, от 11.07.2018 № 231, от 26.10.2018 № 355, от 25.06.2019 № 174, от 09.03.2023 № 84, от 23.05.2023 № 232, от 21.11.2024 № 601)</a:t>
            </a:r>
          </a:p>
        </p:txBody>
      </p:sp>
    </p:spTree>
    <p:extLst>
      <p:ext uri="{BB962C8B-B14F-4D97-AF65-F5344CB8AC3E}">
        <p14:creationId xmlns:p14="http://schemas.microsoft.com/office/powerpoint/2010/main" val="145394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C7FE90-370B-C57B-8749-BA30DB3D4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72152"/>
            <a:ext cx="10058400" cy="538052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Почетной грамоте министерства образования Ставропольского края</a:t>
            </a:r>
            <a:br>
              <a:rPr lang="ru-RU" b="1" dirty="0">
                <a:solidFill>
                  <a:schemeClr val="tx1"/>
                </a:solidFill>
              </a:rPr>
            </a:br>
            <a:br>
              <a:rPr lang="ru-RU" b="1" dirty="0">
                <a:solidFill>
                  <a:schemeClr val="tx1"/>
                </a:solidFill>
              </a:rPr>
            </a:br>
            <a:b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Благодарственном письме министерства образования Ставропольского края</a:t>
            </a:r>
            <a:b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нагрудном знаке министерства образования Ставропольского края «Почетный наставник сферы образования Ставропольского края»</a:t>
            </a:r>
            <a:br>
              <a:rPr lang="ru-RU" b="1" dirty="0">
                <a:solidFill>
                  <a:schemeClr val="tx1"/>
                </a:solidFill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394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5A2EF-0142-FBD4-48C0-C46F38878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63" y="856648"/>
            <a:ext cx="11559940" cy="44179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ГРАЧЕВСКОГО МУНИЦИПАЛЬНОГО ОКРУГА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апреля 2021 года с. Грачевка № 43</a:t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муниципальных наградах Грачевского муниципального округа Ставропольского края»</a:t>
            </a:r>
            <a:b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6577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80</TotalTime>
  <Words>448</Words>
  <Application>Microsoft Office PowerPoint</Application>
  <PresentationFormat>Широкоэкранный</PresentationFormat>
  <Paragraphs>12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Ретро</vt:lpstr>
      <vt:lpstr>Уважаемые коллеги!</vt:lpstr>
      <vt:lpstr>Презентация PowerPoint</vt:lpstr>
      <vt:lpstr>Если вы забыли пароль, восстановите доступ самостоятельно через функцию «Восстановление пароля» на сайте, используя свою электронную почту. • Если учитель набрал менее 60%, кнопка для получения сертификата будет недоступна. Обратите внимание: • Восстановление пароля возможно только через сайт.  • Если доступ не будет восстановлен, получить сертификат не удастся. </vt:lpstr>
      <vt:lpstr>Приказ Министерства просвещения РФ от 1 июля 2021 г. N 400 "О ведомственных наградах Министерства просвещения Российской Федерации"   С изменениями и дополнениями от: 25 сентября 2023 г.     Приказ Министерства просвещения РФ от 10 января 2019 г. N 5 "О ведомственном знаке отличия Министерства просвещения Российской Федерации, дающем право на присвоение звания "Ветеран труда"   С изменениями и дополнениями от: 14 июня 2022 г. </vt:lpstr>
      <vt:lpstr>Постановление Губернатора Ставропольского края от 17 июля 2000 года № 459 «О Почетной грамоте Губернатора Ставропольского края» (с изменениями на 21 ноября 2024 года)      (в ред. постановлений Губернатора Ставропольского края от 30.03.2004 № 153, от 15.03.2006 № 126, от 18.12.2007 № 903, от 12.03.2009 № 133, от 18.12.2009                  № 780, от 09.08.2011 № 577, от 11.10.2012 № 693, от 30.01.2013 № 35, от 16.07.2013 № 534, от 10.02.2014 № 43, от 27.08.2014 № 447, от 24.07.2015 № 397, от 09.11.2015 № 621, от 24.02.2016 № 71, от 11.07.2018 № 231, от 26.10.2018 № 355, от 25.06.2019 № 174, от 09.03.2023 № 84, от 23.05.2023 № 232, от 21.11.2024 № 601)</vt:lpstr>
      <vt:lpstr>     Положение о Почетной грамоте министерства образования Ставропольского края   Положение о Благодарственном письме министерства образования Ставропольского края   Положение о нагрудном знаке министерства образования Ставропольского края «Почетный наставник сферы образования Ставропольского края»  </vt:lpstr>
      <vt:lpstr>РЕШЕНИЕ СОВЕТА ГРАЧЕВСКОГО МУНИЦИПАЛЬНОГО ОКРУГА СТАВРОПОЛЬСКОГО КРАЯ 22 апреля 2021 года с. Грачевка № 43  «Об утверждении Положения о муниципальных наградах Грачевского муниципального округа Ставропольского края»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User7</dc:creator>
  <cp:lastModifiedBy>User7</cp:lastModifiedBy>
  <cp:revision>2</cp:revision>
  <dcterms:created xsi:type="dcterms:W3CDTF">2025-02-05T12:44:30Z</dcterms:created>
  <dcterms:modified xsi:type="dcterms:W3CDTF">2025-02-06T08:34:12Z</dcterms:modified>
</cp:coreProperties>
</file>